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FD0F851-EC5A-4D38-B0AD-8093EC10F338}" styleName="Estilo claro 1 - Acento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BDBED569-4797-4DF1-A0F4-6AAB3CD982D8}" styleName="Estilo claro 3 - Acento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92" d="100"/>
          <a:sy n="92" d="100"/>
        </p:scale>
        <p:origin x="35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3" d="100"/>
          <a:sy n="83" d="100"/>
        </p:scale>
        <p:origin x="3132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F8848F-A299-4159-A59C-04E8C8065CBF}" type="datetimeFigureOut">
              <a:rPr lang="es-CO" smtClean="0"/>
              <a:t>7/10/2019</a:t>
            </a:fld>
            <a:endParaRPr lang="es-CO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4ADB06-2AD0-422F-BA96-E69E27C5BE3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916481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4ADB06-2AD0-422F-BA96-E69E27C5BE38}" type="slidenum">
              <a:rPr lang="es-CO" smtClean="0"/>
              <a:t>1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2909883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41CB7-8A01-4597-8269-67CDF85C8B30}" type="datetimeFigureOut">
              <a:rPr lang="es-CO" smtClean="0"/>
              <a:t>7/10/2019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1FC8D-D8AE-4933-8364-1C2A535CAA4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840464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41CB7-8A01-4597-8269-67CDF85C8B30}" type="datetimeFigureOut">
              <a:rPr lang="es-CO" smtClean="0"/>
              <a:t>7/10/2019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1FC8D-D8AE-4933-8364-1C2A535CAA4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259968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41CB7-8A01-4597-8269-67CDF85C8B30}" type="datetimeFigureOut">
              <a:rPr lang="es-CO" smtClean="0"/>
              <a:t>7/10/2019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1FC8D-D8AE-4933-8364-1C2A535CAA4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481646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41CB7-8A01-4597-8269-67CDF85C8B30}" type="datetimeFigureOut">
              <a:rPr lang="es-CO" smtClean="0"/>
              <a:t>7/10/2019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1FC8D-D8AE-4933-8364-1C2A535CAA4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963774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41CB7-8A01-4597-8269-67CDF85C8B30}" type="datetimeFigureOut">
              <a:rPr lang="es-CO" smtClean="0"/>
              <a:t>7/10/2019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1FC8D-D8AE-4933-8364-1C2A535CAA4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32263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41CB7-8A01-4597-8269-67CDF85C8B30}" type="datetimeFigureOut">
              <a:rPr lang="es-CO" smtClean="0"/>
              <a:t>7/10/2019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1FC8D-D8AE-4933-8364-1C2A535CAA4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144413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41CB7-8A01-4597-8269-67CDF85C8B30}" type="datetimeFigureOut">
              <a:rPr lang="es-CO" smtClean="0"/>
              <a:t>7/10/2019</a:t>
            </a:fld>
            <a:endParaRPr lang="es-CO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1FC8D-D8AE-4933-8364-1C2A535CAA4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69981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41CB7-8A01-4597-8269-67CDF85C8B30}" type="datetimeFigureOut">
              <a:rPr lang="es-CO" smtClean="0"/>
              <a:t>7/10/2019</a:t>
            </a:fld>
            <a:endParaRPr lang="es-CO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1FC8D-D8AE-4933-8364-1C2A535CAA4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026617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41CB7-8A01-4597-8269-67CDF85C8B30}" type="datetimeFigureOut">
              <a:rPr lang="es-CO" smtClean="0"/>
              <a:t>7/10/2019</a:t>
            </a:fld>
            <a:endParaRPr lang="es-CO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1FC8D-D8AE-4933-8364-1C2A535CAA4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971993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41CB7-8A01-4597-8269-67CDF85C8B30}" type="datetimeFigureOut">
              <a:rPr lang="es-CO" smtClean="0"/>
              <a:t>7/10/2019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1FC8D-D8AE-4933-8364-1C2A535CAA4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35589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41CB7-8A01-4597-8269-67CDF85C8B30}" type="datetimeFigureOut">
              <a:rPr lang="es-CO" smtClean="0"/>
              <a:t>7/10/2019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1FC8D-D8AE-4933-8364-1C2A535CAA4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1379848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E41CB7-8A01-4597-8269-67CDF85C8B30}" type="datetimeFigureOut">
              <a:rPr lang="es-CO" smtClean="0"/>
              <a:t>7/10/2019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61FC8D-D8AE-4933-8364-1C2A535CAA40}" type="slidenum">
              <a:rPr lang="es-CO" smtClean="0"/>
              <a:t>‹Nº›</a:t>
            </a:fld>
            <a:endParaRPr lang="es-CO"/>
          </a:p>
        </p:txBody>
      </p:sp>
      <p:pic>
        <p:nvPicPr>
          <p:cNvPr id="7" name="Imagen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 userDrawn="1"/>
        </p:nvPicPr>
        <p:blipFill rotWithShape="1"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17" t="6269" r="11052" b="6671"/>
          <a:stretch/>
        </p:blipFill>
        <p:spPr>
          <a:xfrm>
            <a:off x="10439400" y="317500"/>
            <a:ext cx="1346738" cy="14226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45636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2976" y="598777"/>
            <a:ext cx="5876723" cy="542925"/>
          </a:xfrm>
          <a:prstGeom prst="rect">
            <a:avLst/>
          </a:prstGeom>
          <a:noFill/>
        </p:spPr>
      </p:pic>
      <p:pic>
        <p:nvPicPr>
          <p:cNvPr id="3" name="Picture 2" descr="C:\Users\harold.rodriguez\AppData\Local\Microsoft\Windows\Temporary Internet Files\Content.Outlook\S6ABZ4X3\logo cictar (2)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414338"/>
            <a:ext cx="665018" cy="697490"/>
          </a:xfrm>
          <a:prstGeom prst="rect">
            <a:avLst/>
          </a:prstGeom>
          <a:noFill/>
          <a:extLst/>
        </p:spPr>
      </p:pic>
    </p:spTree>
    <p:extLst>
      <p:ext uri="{BB962C8B-B14F-4D97-AF65-F5344CB8AC3E}">
        <p14:creationId xmlns:p14="http://schemas.microsoft.com/office/powerpoint/2010/main" val="2554724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</TotalTime>
  <Words>1</Words>
  <Application>Microsoft Office PowerPoint</Application>
  <PresentationFormat>Panorámica</PresentationFormat>
  <Paragraphs>1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Clara Ines Sagre Hernandez</dc:creator>
  <cp:lastModifiedBy>Rocio Vergara de la Osa</cp:lastModifiedBy>
  <cp:revision>19</cp:revision>
  <dcterms:created xsi:type="dcterms:W3CDTF">2018-04-25T21:32:23Z</dcterms:created>
  <dcterms:modified xsi:type="dcterms:W3CDTF">2019-10-08T01:54:44Z</dcterms:modified>
</cp:coreProperties>
</file>